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376" r:id="rId3"/>
    <p:sldId id="377" r:id="rId4"/>
    <p:sldId id="378" r:id="rId5"/>
    <p:sldId id="379" r:id="rId6"/>
    <p:sldId id="380" r:id="rId7"/>
    <p:sldId id="381" r:id="rId8"/>
    <p:sldId id="382" r:id="rId9"/>
    <p:sldId id="31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0"/>
    <p:restoredTop sz="94509"/>
  </p:normalViewPr>
  <p:slideViewPr>
    <p:cSldViewPr snapToGrid="0" snapToObjects="1">
      <p:cViewPr varScale="1">
        <p:scale>
          <a:sx n="101" d="100"/>
          <a:sy n="101" d="100"/>
        </p:scale>
        <p:origin x="224" y="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8ED46-B1DB-BF4A-860A-39B9CE5FB603}" type="datetimeFigureOut">
              <a:rPr lang="en-US" smtClean="0"/>
              <a:t>7/30/17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9C875-9C01-EA48-BC0D-B95A6BF26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24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11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tibikenyc.com/system-data" TargetMode="External"/><Relationship Id="rId4" Type="http://schemas.openxmlformats.org/officeDocument/2006/relationships/hyperlink" Target="http://toddwschneider.com/posts/a-tale-of-twenty-two-million-citi-bikes-analyzing-the-nyc-bike-share-system/" TargetMode="External"/><Relationship Id="rId5" Type="http://schemas.openxmlformats.org/officeDocument/2006/relationships/hyperlink" Target="http://toddwschneider.com/posts/analyzing-1-1-billion-nyc-taxi-and-uber-trips-with-a-vengeance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67856"/>
            <a:ext cx="10058400" cy="1057256"/>
          </a:xfrm>
        </p:spPr>
        <p:txBody>
          <a:bodyPr/>
          <a:lstStyle/>
          <a:p>
            <a:pPr algn="l"/>
            <a:r>
              <a:rPr lang="en-US" sz="4800" dirty="0" smtClean="0"/>
              <a:t>Week 5 - Assignments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DSLA Course</a:t>
            </a:r>
          </a:p>
          <a:p>
            <a:r>
              <a:rPr lang="en-US" dirty="0" smtClean="0"/>
              <a:t>Rohit Padebettu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1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Assignments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1097280" y="2131183"/>
            <a:ext cx="3534937" cy="1148576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Programming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225197" y="3518116"/>
            <a:ext cx="3534937" cy="1148576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Presentation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370406" y="4914063"/>
            <a:ext cx="3534937" cy="1148576"/>
          </a:xfrm>
          <a:prstGeom prst="roundRect">
            <a:avLst/>
          </a:prstGeom>
          <a:solidFill>
            <a:srgbClr val="7030A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Writing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097279" y="4905049"/>
            <a:ext cx="3534937" cy="1148576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Technical Skills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370406" y="2131183"/>
            <a:ext cx="3534937" cy="114857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2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Citi Bike || NYC taxi </a:t>
            </a:r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003843" y="2119149"/>
            <a:ext cx="8245274" cy="4072312"/>
          </a:xfrm>
          <a:prstGeom prst="roundRect">
            <a:avLst/>
          </a:prstGeom>
          <a:solidFill>
            <a:schemeClr val="bg2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Apple Chancery" charset="0"/>
                <a:ea typeface="Apple Chancery" charset="0"/>
                <a:cs typeface="Apple Chancery" charset="0"/>
              </a:rPr>
              <a:t>Citi Bike Case </a:t>
            </a:r>
            <a:r>
              <a:rPr lang="en-US" b="1" dirty="0" smtClean="0">
                <a:solidFill>
                  <a:srgbClr val="FF0000"/>
                </a:solidFill>
                <a:latin typeface="Apple Chancery" charset="0"/>
                <a:ea typeface="Apple Chancery" charset="0"/>
                <a:cs typeface="Apple Chancery" charset="0"/>
              </a:rPr>
              <a:t>Analysis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</a:rPr>
              <a:t>Build a model to predict Bike demand at specific locations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</a:rPr>
              <a:t>Data: </a:t>
            </a:r>
            <a:r>
              <a:rPr lang="en-US" b="1" dirty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3"/>
              </a:rPr>
              <a:t>https://</a:t>
            </a:r>
            <a:r>
              <a:rPr lang="en-US" b="1" dirty="0" smtClean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3"/>
              </a:rPr>
              <a:t>www.citibikenyc.com/system-data</a:t>
            </a:r>
            <a:endParaRPr lang="en-US" b="1" dirty="0" smtClean="0">
              <a:solidFill>
                <a:schemeClr val="tx1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b="1" dirty="0" smtClean="0">
                <a:solidFill>
                  <a:srgbClr val="FF0000"/>
                </a:solidFill>
                <a:latin typeface="Apple Chancery" charset="0"/>
                <a:ea typeface="Apple Chancery" charset="0"/>
                <a:cs typeface="Apple Chancery" charset="0"/>
              </a:rPr>
              <a:t>Example Analysis </a:t>
            </a:r>
          </a:p>
          <a:p>
            <a:pPr algn="ctr"/>
            <a:r>
              <a:rPr lang="en-US" sz="1400" b="1" dirty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4"/>
              </a:rPr>
              <a:t>http://toddwschneider.com/posts/a-tale-of-twenty-two-million-citi-bikes-analyzing-the-nyc-bike-share-system</a:t>
            </a:r>
            <a:r>
              <a:rPr lang="en-US" sz="1400" b="1" dirty="0" smtClean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4"/>
              </a:rPr>
              <a:t>/</a:t>
            </a:r>
            <a:endParaRPr lang="en-US" sz="1400" b="1" dirty="0" smtClean="0">
              <a:solidFill>
                <a:schemeClr val="tx1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sz="2800" b="1" dirty="0" smtClean="0">
                <a:solidFill>
                  <a:srgbClr val="00B050"/>
                </a:solidFill>
                <a:latin typeface="Apple Chancery" charset="0"/>
                <a:ea typeface="Apple Chancery" charset="0"/>
                <a:cs typeface="Apple Chancery" charset="0"/>
              </a:rPr>
              <a:t>OR</a:t>
            </a:r>
          </a:p>
          <a:p>
            <a:pPr algn="ctr"/>
            <a:endParaRPr lang="en-US" sz="2800" b="1" dirty="0" smtClean="0">
              <a:solidFill>
                <a:srgbClr val="00B05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b="1" dirty="0" smtClean="0">
                <a:solidFill>
                  <a:srgbClr val="0070C0"/>
                </a:solidFill>
                <a:latin typeface="Apple Chancery" charset="0"/>
                <a:ea typeface="Apple Chancery" charset="0"/>
                <a:cs typeface="Apple Chancery" charset="0"/>
              </a:rPr>
              <a:t>NYC Taxi rides (for greater challenge)</a:t>
            </a:r>
          </a:p>
          <a:p>
            <a:pPr algn="ctr"/>
            <a:r>
              <a:rPr lang="en-US" b="1" dirty="0" smtClean="0">
                <a:solidFill>
                  <a:srgbClr val="0070C0"/>
                </a:solidFill>
                <a:latin typeface="Apple Chancery" charset="0"/>
                <a:ea typeface="Apple Chancery" charset="0"/>
                <a:cs typeface="Apple Chancery" charset="0"/>
              </a:rPr>
              <a:t>Example Analysis</a:t>
            </a:r>
            <a:endParaRPr lang="en-US" b="1" dirty="0" smtClean="0">
              <a:solidFill>
                <a:srgbClr val="0070C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5"/>
              </a:rPr>
              <a:t>http://toddwschneider.com/posts/analyzing-1-1-billion-nyc-taxi-and-uber-trips-with-a-vengeance</a:t>
            </a:r>
            <a:r>
              <a:rPr lang="en-US" sz="1400" b="1" dirty="0" smtClean="0">
                <a:solidFill>
                  <a:schemeClr val="tx1"/>
                </a:solidFill>
                <a:latin typeface="Apple Chancery" charset="0"/>
                <a:ea typeface="Apple Chancery" charset="0"/>
                <a:cs typeface="Apple Chancery" charset="0"/>
                <a:hlinkClick r:id="rId5"/>
              </a:rPr>
              <a:t>/</a:t>
            </a:r>
            <a:endParaRPr lang="en-US" sz="1400" b="1" dirty="0" smtClean="0">
              <a:solidFill>
                <a:schemeClr val="tx1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			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	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			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80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301610" y="2338132"/>
            <a:ext cx="7221531" cy="2538667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Teach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yourself </a:t>
            </a:r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Shiny</a:t>
            </a:r>
          </a:p>
          <a:p>
            <a:pPr algn="ctr"/>
            <a:endParaRPr lang="en-US" sz="2400" b="1" dirty="0" smtClean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sz="2400" b="1" dirty="0" smtClean="0">
                <a:solidFill>
                  <a:srgbClr val="FF0000"/>
                </a:solidFill>
                <a:latin typeface="Apple Chancery" charset="0"/>
                <a:ea typeface="Apple Chancery" charset="0"/>
                <a:cs typeface="Apple Chancery" charset="0"/>
              </a:rPr>
              <a:t>Setup </a:t>
            </a:r>
            <a:r>
              <a:rPr lang="en-US" sz="2400" b="1" dirty="0" smtClean="0">
                <a:solidFill>
                  <a:srgbClr val="FF0000"/>
                </a:solidFill>
                <a:latin typeface="Apple Chancery" charset="0"/>
                <a:ea typeface="Apple Chancery" charset="0"/>
                <a:cs typeface="Apple Chancery" charset="0"/>
              </a:rPr>
              <a:t>EMR cluster on AWS</a:t>
            </a:r>
            <a:endParaRPr lang="en-US" sz="2400" b="1" dirty="0">
              <a:solidFill>
                <a:srgbClr val="FF000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endParaRPr lang="en-US" sz="2400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44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853704" y="3174321"/>
            <a:ext cx="7834847" cy="924251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Code Submission on </a:t>
            </a:r>
            <a:r>
              <a:rPr lang="en-US" b="1" dirty="0" err="1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Github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for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Case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62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504863" y="3023281"/>
            <a:ext cx="6557467" cy="118072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All Chapters again!</a:t>
            </a:r>
            <a:endParaRPr lang="en-US" b="1" dirty="0" smtClean="0">
              <a:solidFill>
                <a:srgbClr val="00206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369" y="2148468"/>
            <a:ext cx="2294413" cy="345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0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259539" y="3063160"/>
            <a:ext cx="8109050" cy="1508840"/>
          </a:xfrm>
          <a:prstGeom prst="roundRect">
            <a:avLst/>
          </a:prstGeom>
          <a:solidFill>
            <a:srgbClr val="7030A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Submit  by Saturday</a:t>
            </a:r>
          </a:p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Written Report (not to exceed 15 pages) on </a:t>
            </a: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Case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94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730826" y="2405478"/>
            <a:ext cx="3681018" cy="3386188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By Saturday Submit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Your Presentations on 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Case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>
              <a:lnSpc>
                <a:spcPct val="150000"/>
              </a:lnSpc>
            </a:pPr>
            <a:endParaRPr lang="en-US" sz="1200" dirty="0" smtClean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Technical Presentation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Business Presentation (Not to exceed 5 slides)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5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88986" y="2967335"/>
            <a:ext cx="8214043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Have good rest of weekend!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191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Retrospec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6854</TotalTime>
  <Words>143</Words>
  <Application>Microsoft Macintosh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American Typewriter</vt:lpstr>
      <vt:lpstr>Apple Chancery</vt:lpstr>
      <vt:lpstr>Calibri</vt:lpstr>
      <vt:lpstr>Calibri Light</vt:lpstr>
      <vt:lpstr>Retrospect</vt:lpstr>
      <vt:lpstr>Week 5 - Assignments</vt:lpstr>
      <vt:lpstr>Course Assignments</vt:lpstr>
      <vt:lpstr>Citi Bike || NYC taxi Case</vt:lpstr>
      <vt:lpstr>Technical Assignment</vt:lpstr>
      <vt:lpstr>Programming Assignment</vt:lpstr>
      <vt:lpstr>Reading Assignment</vt:lpstr>
      <vt:lpstr>Writing Assignment</vt:lpstr>
      <vt:lpstr>Presentation Assignment</vt:lpstr>
      <vt:lpstr>Data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Rohit Padebettu</dc:creator>
  <cp:lastModifiedBy>Rohit Padebettu</cp:lastModifiedBy>
  <cp:revision>157</cp:revision>
  <dcterms:created xsi:type="dcterms:W3CDTF">2017-05-14T13:41:10Z</dcterms:created>
  <dcterms:modified xsi:type="dcterms:W3CDTF">2017-07-31T03:04:57Z</dcterms:modified>
</cp:coreProperties>
</file>

<file path=docProps/thumbnail.jpeg>
</file>